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0" r:id="rId2"/>
    <p:sldId id="273" r:id="rId3"/>
    <p:sldId id="293" r:id="rId4"/>
    <p:sldId id="294" r:id="rId5"/>
    <p:sldId id="295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99" autoAdjust="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7FEC8-3C46-412F-B256-38EBDA6D37D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44780-D180-43F4-90FF-A355F2117BA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V2-01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800600"/>
            <a:ext cx="5257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9D56-6306-4B40-955B-E8D6C1297F47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B2F3-3672-4C92-9335-2B85E4E6930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2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Cover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D40C9-0C8E-4F2B-8FCF-5ECEF70A994A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00A38-C71F-454C-BC8C-E29953FF006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6670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CASE METHOD WORKSHOP</a:t>
            </a:r>
            <a:b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</a:br>
            <a: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September </a:t>
            </a:r>
            <a: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24, 2020</a:t>
            </a:r>
            <a:endParaRPr lang="en-US" sz="3000" b="1" dirty="0">
              <a:solidFill>
                <a:srgbClr val="15674B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12" y="5257800"/>
            <a:ext cx="2007088" cy="14331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924800" cy="104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-254488" y="5029200"/>
            <a:ext cx="670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WRITING CASES</a:t>
            </a:r>
          </a:p>
          <a:p>
            <a:pPr algn="ctr"/>
            <a:r>
              <a:rPr lang="en-US" sz="24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THE BASE OF CASE METHODOLOGY</a:t>
            </a:r>
          </a:p>
          <a:p>
            <a:pPr algn="ctr"/>
            <a:endParaRPr lang="en-US" sz="2400" b="1" dirty="0">
              <a:solidFill>
                <a:srgbClr val="15674B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ROCIO REINA</a:t>
            </a:r>
            <a:endParaRPr lang="en-US" sz="2400" b="1" dirty="0">
              <a:solidFill>
                <a:srgbClr val="15674B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153400" cy="21246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of everything… the case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457200" y="35814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Why writing cases?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What is a “</a:t>
            </a:r>
            <a:r>
              <a:rPr lang="en-US" sz="2800" b="1" dirty="0" err="1" smtClean="0">
                <a:solidFill>
                  <a:srgbClr val="15674B"/>
                </a:solidFill>
                <a:latin typeface="+mj-lt"/>
                <a:cs typeface="Arial" pitchFamily="34" charset="0"/>
              </a:rPr>
              <a:t>good”case</a:t>
            </a: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Cases are more than just a case…</a:t>
            </a:r>
          </a:p>
          <a:p>
            <a:endParaRPr lang="en-US" sz="2800" b="1" dirty="0">
              <a:solidFill>
                <a:srgbClr val="15674B"/>
              </a:solidFill>
              <a:latin typeface="+mj-lt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Well… we are decided to write a case, so now… How?</a:t>
            </a:r>
          </a:p>
        </p:txBody>
      </p:sp>
    </p:spTree>
    <p:extLst>
      <p:ext uri="{BB962C8B-B14F-4D97-AF65-F5344CB8AC3E}">
        <p14:creationId xmlns:p14="http://schemas.microsoft.com/office/powerpoint/2010/main" val="11892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case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457200" y="332363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Following an outline or taking the opportunity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Pedagogical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Collecting data and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Giving the case its own soul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Each company a different writing plan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648200" cy="2004784"/>
          </a:xfrm>
        </p:spPr>
      </p:pic>
    </p:spTree>
    <p:extLst>
      <p:ext uri="{BB962C8B-B14F-4D97-AF65-F5344CB8AC3E}">
        <p14:creationId xmlns:p14="http://schemas.microsoft.com/office/powerpoint/2010/main" val="2214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the company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269631" y="1023372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Show them the benefits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Reflections during the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Ideas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Learning by participating in the session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Image</a:t>
            </a:r>
          </a:p>
          <a:p>
            <a:pPr lvl="1"/>
            <a:endParaRPr lang="en-US" sz="2800" b="1" dirty="0" smtClean="0">
              <a:solidFill>
                <a:srgbClr val="15674B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Update the case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Give them other cases as example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Making them part of the institution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19200"/>
            <a:ext cx="3161778" cy="210443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4489524"/>
            <a:ext cx="7197969" cy="16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into account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269630" y="1023372"/>
            <a:ext cx="87219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Target audience and layers of the case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Length (Exhibit and Appendix)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Date of Expiry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It’s not a paper. It’s not an article. It’s not an interview</a:t>
            </a:r>
          </a:p>
          <a:p>
            <a:pPr marL="4114800" lvl="8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It’s not for you use only</a:t>
            </a:r>
          </a:p>
          <a:p>
            <a:pPr marL="4114800" lvl="8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Teaching note</a:t>
            </a:r>
          </a:p>
          <a:p>
            <a:pPr marL="4114800" lvl="8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Guest speakers</a:t>
            </a:r>
          </a:p>
          <a:p>
            <a:pPr marL="4114800" lvl="8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Series of cases</a:t>
            </a:r>
          </a:p>
          <a:p>
            <a:pPr marL="4114800" lvl="8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Enriching the session</a:t>
            </a:r>
          </a:p>
          <a:p>
            <a:pPr marL="4114800" lvl="8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15674B"/>
              </a:solidFill>
              <a:latin typeface="+mj-lt"/>
              <a:cs typeface="Arial" pitchFamily="34" charset="0"/>
            </a:endParaRPr>
          </a:p>
          <a:p>
            <a:pPr marL="4114800" lvl="8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15674B"/>
              </a:solidFill>
              <a:latin typeface="+mj-lt"/>
              <a:cs typeface="Arial" pitchFamily="34" charset="0"/>
            </a:endParaRPr>
          </a:p>
          <a:p>
            <a:pPr marL="4114800" lvl="8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15674B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15674B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07897"/>
            <a:ext cx="3671630" cy="2448035"/>
          </a:xfrm>
        </p:spPr>
      </p:pic>
    </p:spTree>
    <p:extLst>
      <p:ext uri="{BB962C8B-B14F-4D97-AF65-F5344CB8AC3E}">
        <p14:creationId xmlns:p14="http://schemas.microsoft.com/office/powerpoint/2010/main" val="19374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6858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156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So… let’s writing cases</a:t>
            </a:r>
            <a:endParaRPr lang="en-US" sz="3000" b="1" dirty="0">
              <a:solidFill>
                <a:srgbClr val="1567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​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7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www.ifama.org/resources/Pictures/IFAMA2020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781237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211015" y="1254550"/>
            <a:ext cx="8721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IT’S NOT JUST WRITING CASES….</a:t>
            </a:r>
          </a:p>
          <a:p>
            <a:pPr algn="ctr"/>
            <a:endParaRPr lang="en-US" sz="2800" b="1" dirty="0" smtClean="0">
              <a:solidFill>
                <a:srgbClr val="15674B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IT’S BEING CLOSE TO BUSINESS WORLD </a:t>
            </a:r>
          </a:p>
          <a:p>
            <a:pPr algn="ctr"/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AND </a:t>
            </a:r>
          </a:p>
          <a:p>
            <a:pPr algn="ctr"/>
            <a:r>
              <a:rPr lang="en-US" sz="28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HELP THEM LEARN WITH REAL EXAMPLES!!!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-685800" y="4352192"/>
            <a:ext cx="670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WRITING CASES</a:t>
            </a:r>
          </a:p>
          <a:p>
            <a:pPr algn="ctr"/>
            <a:r>
              <a:rPr lang="en-US" sz="24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THE BASE OF CASE METHODOLOGY</a:t>
            </a:r>
          </a:p>
          <a:p>
            <a:pPr algn="ctr"/>
            <a:endParaRPr lang="en-US" sz="2400" b="1" dirty="0">
              <a:solidFill>
                <a:srgbClr val="15674B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ROCIO REINA</a:t>
            </a:r>
            <a:endParaRPr lang="en-US" sz="2400" b="1" dirty="0">
              <a:solidFill>
                <a:srgbClr val="15674B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7029418" y="561655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THANKS!!</a:t>
            </a:r>
            <a:endParaRPr lang="en-US" sz="2400" b="1" dirty="0">
              <a:solidFill>
                <a:srgbClr val="15674B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8513</TotalTime>
  <Words>202</Words>
  <Application>Microsoft Office PowerPoint</Application>
  <PresentationFormat>Presentación en pantalla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Presentación de PowerPoint</vt:lpstr>
      <vt:lpstr>The beginning of everything… the case</vt:lpstr>
      <vt:lpstr>Writing a case</vt:lpstr>
      <vt:lpstr>Engaging the company</vt:lpstr>
      <vt:lpstr>Taking into account</vt:lpstr>
      <vt:lpstr>So… let’s writing cases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Kathryn</dc:creator>
  <cp:lastModifiedBy>Rocío Reina</cp:lastModifiedBy>
  <cp:revision>160</cp:revision>
  <dcterms:created xsi:type="dcterms:W3CDTF">2015-09-30T13:20:20Z</dcterms:created>
  <dcterms:modified xsi:type="dcterms:W3CDTF">2020-09-21T14:13:58Z</dcterms:modified>
</cp:coreProperties>
</file>